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>
        <p:scale>
          <a:sx n="87" d="100"/>
          <a:sy n="87" d="100"/>
        </p:scale>
        <p:origin x="6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Reconstruction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42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Attitudes Towards Free Blacks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1253" y="1345998"/>
            <a:ext cx="7105056" cy="5405932"/>
          </a:xfrm>
        </p:spPr>
        <p:txBody>
          <a:bodyPr>
            <a:normAutofit/>
          </a:bodyPr>
          <a:lstStyle/>
          <a:p>
            <a:r>
              <a:rPr lang="en-US" sz="2000" dirty="0"/>
              <a:t>How do you deal with all the new free blacks in DC?</a:t>
            </a:r>
          </a:p>
          <a:p>
            <a:pPr lvl="1"/>
            <a:r>
              <a:rPr lang="en-US" sz="1800" dirty="0"/>
              <a:t>Can they live together with whites?</a:t>
            </a:r>
          </a:p>
          <a:p>
            <a:pPr lvl="1"/>
            <a:r>
              <a:rPr lang="en-US" sz="1800" dirty="0"/>
              <a:t>Do we send them back to Africa?</a:t>
            </a:r>
          </a:p>
          <a:p>
            <a:r>
              <a:rPr lang="en-US" sz="2000" dirty="0"/>
              <a:t>President Johnson thought blacks and whites couldn’t live as equals</a:t>
            </a:r>
          </a:p>
          <a:p>
            <a:pPr lvl="1"/>
            <a:r>
              <a:rPr lang="en-US" sz="1800" dirty="0"/>
              <a:t>He believed in white supremacy</a:t>
            </a:r>
          </a:p>
          <a:p>
            <a:r>
              <a:rPr lang="en-US" sz="2000" dirty="0"/>
              <a:t>Others felt free blacks should be given land and full citizenship</a:t>
            </a:r>
          </a:p>
          <a:p>
            <a:r>
              <a:rPr lang="en-US" sz="2000" dirty="0"/>
              <a:t>Thaddeus Stevens (Rep. PA) &amp; Charles Sumner (Sen. MA) create Freedmen’s Bureau – 1865</a:t>
            </a:r>
          </a:p>
          <a:p>
            <a:pPr lvl="1"/>
            <a:r>
              <a:rPr lang="en-US" sz="1800" dirty="0"/>
              <a:t>Gen. Oliver Howard, commissioner </a:t>
            </a:r>
          </a:p>
          <a:p>
            <a:pPr lvl="2"/>
            <a:r>
              <a:rPr lang="en-US" sz="1600" dirty="0"/>
              <a:t>West Point grad from Maine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77" y="1994611"/>
            <a:ext cx="2466722" cy="3039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6309" y="1994611"/>
            <a:ext cx="2137320" cy="30399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0899" y="5106010"/>
            <a:ext cx="155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Stevens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99878" y="5091379"/>
            <a:ext cx="1504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Sumner</a:t>
            </a:r>
          </a:p>
        </p:txBody>
      </p:sp>
    </p:spTree>
    <p:extLst>
      <p:ext uri="{BB962C8B-B14F-4D97-AF65-F5344CB8AC3E}">
        <p14:creationId xmlns:p14="http://schemas.microsoft.com/office/powerpoint/2010/main" val="1231153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Bureau, 1865-1868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734" y="1528877"/>
            <a:ext cx="3869741" cy="3438855"/>
          </a:xfrm>
        </p:spPr>
        <p:txBody>
          <a:bodyPr>
            <a:normAutofit/>
          </a:bodyPr>
          <a:lstStyle/>
          <a:p>
            <a:r>
              <a:rPr lang="en-US" sz="2000" dirty="0"/>
              <a:t>Distributed:</a:t>
            </a:r>
          </a:p>
          <a:p>
            <a:pPr lvl="1"/>
            <a:r>
              <a:rPr lang="en-US" sz="1800" dirty="0"/>
              <a:t>Food rations</a:t>
            </a:r>
          </a:p>
          <a:p>
            <a:pPr lvl="1"/>
            <a:r>
              <a:rPr lang="en-US" sz="1800" dirty="0"/>
              <a:t>Clothing and Bedding</a:t>
            </a:r>
          </a:p>
          <a:p>
            <a:pPr lvl="1"/>
            <a:r>
              <a:rPr lang="en-US" sz="1800" dirty="0"/>
              <a:t>Loads of wood</a:t>
            </a:r>
          </a:p>
          <a:p>
            <a:r>
              <a:rPr lang="en-US" sz="2000" dirty="0"/>
              <a:t>Supported soup kitchens and bakeries</a:t>
            </a:r>
          </a:p>
          <a:p>
            <a:r>
              <a:rPr lang="en-US" sz="2000" dirty="0"/>
              <a:t>Bureau workers were called “visiting agents” – like social workers today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280" y="1375258"/>
            <a:ext cx="5579332" cy="35924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9734" y="4895577"/>
            <a:ext cx="937808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Determined the eligibility of people</a:t>
            </a:r>
          </a:p>
          <a:p>
            <a:pPr marL="1143000" lvl="2" indent="-2286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Able-bodied men and women were ineligible</a:t>
            </a:r>
          </a:p>
          <a:p>
            <a:pPr marL="1143000" lvl="2" indent="-22860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Sick, disabled, elderly received help</a:t>
            </a:r>
          </a:p>
          <a:p>
            <a:pPr marL="742950" lvl="1" indent="-285750">
              <a:spcBef>
                <a:spcPts val="1000"/>
              </a:spcBef>
              <a:buClr>
                <a:srgbClr val="A53010"/>
              </a:buClr>
              <a:buFont typeface="Wingdings 3" charset="2"/>
              <a:buChar char=""/>
            </a:pPr>
            <a:r>
              <a:rPr lang="en-US" sz="1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Agents also gave advice on housekeeping and behavior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2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96" y="399167"/>
            <a:ext cx="8911687" cy="1280890"/>
          </a:xfrm>
        </p:spPr>
        <p:txBody>
          <a:bodyPr>
            <a:normAutofit/>
          </a:bodyPr>
          <a:lstStyle/>
          <a:p>
            <a:r>
              <a:rPr lang="en-US" sz="4000" dirty="0"/>
              <a:t>Barry Farm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5824" y="1680057"/>
            <a:ext cx="4486544" cy="485973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1867 – Commissioner Howard uses Bureau funds to buy James Barry’s farm</a:t>
            </a:r>
          </a:p>
          <a:p>
            <a:pPr lvl="1"/>
            <a:r>
              <a:rPr lang="en-US" sz="1800" dirty="0"/>
              <a:t>Area divided into acre lots and sold to freedman for $200-$300 each</a:t>
            </a:r>
          </a:p>
          <a:p>
            <a:pPr lvl="1"/>
            <a:r>
              <a:rPr lang="en-US" sz="1800" dirty="0"/>
              <a:t>180 were sold quickly, around 90 simple homes built in first year</a:t>
            </a:r>
          </a:p>
          <a:p>
            <a:r>
              <a:rPr lang="en-US" sz="2000" dirty="0"/>
              <a:t>Settlers could pay for land and building materials in installments</a:t>
            </a:r>
          </a:p>
          <a:p>
            <a:pPr lvl="1"/>
            <a:r>
              <a:rPr lang="en-US" sz="1800" dirty="0"/>
              <a:t>Residents built a Baptist church and a one-room schoolhouse</a:t>
            </a:r>
          </a:p>
          <a:p>
            <a:r>
              <a:rPr lang="en-US" sz="2000" dirty="0"/>
              <a:t>By 1868, 300 lots sold, only 59 left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367" y="1680057"/>
            <a:ext cx="6049895" cy="36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687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89811"/>
            <a:ext cx="8915400" cy="422141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City was in economic decline – not much demand for laborers</a:t>
            </a:r>
          </a:p>
          <a:p>
            <a:r>
              <a:rPr lang="en-US" sz="2400" dirty="0"/>
              <a:t>Employment agents found jobs in northern states for freedmen</a:t>
            </a:r>
          </a:p>
          <a:p>
            <a:pPr lvl="1"/>
            <a:r>
              <a:rPr lang="en-US" sz="2000" dirty="0"/>
              <a:t>Gov’t paid railway fare for workers to go</a:t>
            </a:r>
          </a:p>
          <a:p>
            <a:pPr lvl="1"/>
            <a:r>
              <a:rPr lang="en-US" sz="2000" dirty="0"/>
              <a:t>One agent sent between 5,000-7,000 freedmen to jobs in the north</a:t>
            </a:r>
          </a:p>
          <a:p>
            <a:r>
              <a:rPr lang="en-US" sz="2400" dirty="0"/>
              <a:t>Employment offices established in northern cities to meet workers</a:t>
            </a:r>
          </a:p>
          <a:p>
            <a:r>
              <a:rPr lang="en-US" sz="2400" dirty="0"/>
              <a:t>Cold climate of the northern states was unattractive to workers</a:t>
            </a:r>
          </a:p>
          <a:p>
            <a:r>
              <a:rPr lang="en-US" sz="2400" dirty="0"/>
              <a:t>Workers did not want to leave their families</a:t>
            </a:r>
          </a:p>
        </p:txBody>
      </p:sp>
    </p:spTree>
    <p:extLst>
      <p:ext uri="{BB962C8B-B14F-4D97-AF65-F5344CB8AC3E}">
        <p14:creationId xmlns:p14="http://schemas.microsoft.com/office/powerpoint/2010/main" val="3741209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633" y="1645920"/>
            <a:ext cx="8306847" cy="5113324"/>
          </a:xfrm>
        </p:spPr>
        <p:txBody>
          <a:bodyPr/>
          <a:lstStyle/>
          <a:p>
            <a:r>
              <a:rPr lang="en-US" dirty="0"/>
              <a:t>1865-’66 – Bureau obtained former barracks buildings to turn into schools</a:t>
            </a:r>
          </a:p>
          <a:p>
            <a:r>
              <a:rPr lang="en-US" dirty="0"/>
              <a:t>Supported industrial schools to offer vocational training to adults</a:t>
            </a:r>
          </a:p>
          <a:p>
            <a:r>
              <a:rPr lang="en-US" dirty="0"/>
              <a:t>Prominent new DC residents wanted to start a seminary for black ministers</a:t>
            </a:r>
          </a:p>
          <a:p>
            <a:r>
              <a:rPr lang="en-US" dirty="0"/>
              <a:t>Gen. Howard decided it should be a full-fledged college</a:t>
            </a:r>
          </a:p>
          <a:p>
            <a:r>
              <a:rPr lang="en-US" dirty="0"/>
              <a:t>HOWARD UNIVERSITY – established in 1867</a:t>
            </a:r>
          </a:p>
          <a:p>
            <a:r>
              <a:rPr lang="en-US" dirty="0"/>
              <a:t>$500,000 of Bureau funds used to buy land for university</a:t>
            </a:r>
          </a:p>
          <a:p>
            <a:r>
              <a:rPr lang="en-US" dirty="0"/>
              <a:t>1867 – Normal Department (teacher training) opened (first school at Howard)</a:t>
            </a:r>
          </a:p>
          <a:p>
            <a:r>
              <a:rPr lang="en-US" dirty="0"/>
              <a:t>Howard also sponsored first public high school in DC</a:t>
            </a:r>
          </a:p>
          <a:p>
            <a:r>
              <a:rPr lang="en-US" dirty="0"/>
              <a:t>Unsegregated – open to both black and white students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54" y="1645920"/>
            <a:ext cx="3307079" cy="399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12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404654"/>
            <a:ext cx="8911687" cy="1280890"/>
          </a:xfrm>
        </p:spPr>
        <p:txBody>
          <a:bodyPr/>
          <a:lstStyle/>
          <a:p>
            <a:r>
              <a:rPr lang="en-US" dirty="0"/>
              <a:t>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5766" y="1214323"/>
            <a:ext cx="5501031" cy="506211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Freedmen’s Hospital</a:t>
            </a:r>
          </a:p>
          <a:p>
            <a:pPr lvl="1"/>
            <a:r>
              <a:rPr lang="en-US" sz="1800" dirty="0"/>
              <a:t>1862 – opens at 13</a:t>
            </a:r>
            <a:r>
              <a:rPr lang="en-US" sz="1800" baseline="30000" dirty="0"/>
              <a:t>th</a:t>
            </a:r>
            <a:r>
              <a:rPr lang="en-US" sz="1800" dirty="0"/>
              <a:t> &amp; R NW</a:t>
            </a:r>
          </a:p>
          <a:p>
            <a:pPr lvl="1"/>
            <a:r>
              <a:rPr lang="en-US" sz="1800" dirty="0"/>
              <a:t>Later moved to 7</a:t>
            </a:r>
            <a:r>
              <a:rPr lang="en-US" sz="1800" baseline="30000" dirty="0"/>
              <a:t>th</a:t>
            </a:r>
            <a:r>
              <a:rPr lang="en-US" sz="1800" dirty="0"/>
              <a:t> &amp; Florida Ave.</a:t>
            </a:r>
          </a:p>
          <a:p>
            <a:pPr lvl="1"/>
            <a:r>
              <a:rPr lang="en-US" sz="1800" dirty="0"/>
              <a:t>1869 – moves to final spot near Howard U.</a:t>
            </a:r>
          </a:p>
          <a:p>
            <a:r>
              <a:rPr lang="en-US" sz="2000" dirty="0"/>
              <a:t>Freedmen’s Bureau funding ended in 1872</a:t>
            </a:r>
          </a:p>
          <a:p>
            <a:r>
              <a:rPr lang="en-US" sz="2000" dirty="0"/>
              <a:t>Most patients were poor</a:t>
            </a:r>
          </a:p>
          <a:p>
            <a:r>
              <a:rPr lang="en-US" sz="2000" dirty="0"/>
              <a:t>Served as Howard U. Medical School’s teaching hospital</a:t>
            </a:r>
          </a:p>
          <a:p>
            <a:r>
              <a:rPr lang="en-US" sz="2000" dirty="0"/>
              <a:t>Often was the only hospital that would take black doctors and patients</a:t>
            </a:r>
          </a:p>
          <a:p>
            <a:r>
              <a:rPr lang="en-US" sz="2000" dirty="0"/>
              <a:t>1962 – becomes Howard University Hospital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757" y="1214323"/>
            <a:ext cx="4447504" cy="370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503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Civil Rights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1219" y="1433779"/>
            <a:ext cx="5853023" cy="5259629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Washington &amp; Georgetown Railroad – horsecar line</a:t>
            </a:r>
          </a:p>
          <a:p>
            <a:pPr lvl="1"/>
            <a:r>
              <a:rPr lang="en-US" sz="1800" dirty="0"/>
              <a:t>Blacks not allowed to ride in cars</a:t>
            </a:r>
          </a:p>
          <a:p>
            <a:pPr lvl="1"/>
            <a:r>
              <a:rPr lang="en-US" sz="1800" dirty="0"/>
              <a:t>Sojourner Truth held “sit-in” on a horsecar</a:t>
            </a:r>
          </a:p>
          <a:p>
            <a:r>
              <a:rPr lang="en-US" sz="2000" dirty="0"/>
              <a:t>By 1865 Congress prohibited discrimination on horsecar lines in DC</a:t>
            </a:r>
          </a:p>
          <a:p>
            <a:r>
              <a:rPr lang="en-US" sz="2000" dirty="0"/>
              <a:t>1864 – petition circulated seeking right to vote in DC for blacks</a:t>
            </a:r>
          </a:p>
          <a:p>
            <a:pPr lvl="1"/>
            <a:r>
              <a:rPr lang="en-US" sz="1800" dirty="0"/>
              <a:t>Over 2,000 votes</a:t>
            </a:r>
          </a:p>
          <a:p>
            <a:pPr lvl="1"/>
            <a:r>
              <a:rPr lang="en-US" sz="1800" dirty="0"/>
              <a:t>Old white leaders didn’t like it – had trouble adjusting to end of slavery</a:t>
            </a:r>
          </a:p>
          <a:p>
            <a:r>
              <a:rPr lang="en-US" sz="2000" dirty="0"/>
              <a:t>By 1866 voting rights for blacks becomes major dispute</a:t>
            </a:r>
          </a:p>
          <a:p>
            <a:pPr lvl="1"/>
            <a:r>
              <a:rPr lang="en-US" sz="1800" dirty="0"/>
              <a:t>Between Congress &amp; President</a:t>
            </a:r>
          </a:p>
          <a:p>
            <a:pPr lvl="1"/>
            <a:r>
              <a:rPr lang="en-US" sz="1800" dirty="0"/>
              <a:t>Between DC city gov’t &amp; US gov’t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578" y="1433779"/>
            <a:ext cx="5889642" cy="4612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94637" y="6115507"/>
            <a:ext cx="417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Horsecar system by 1888</a:t>
            </a:r>
          </a:p>
        </p:txBody>
      </p:sp>
    </p:spTree>
    <p:extLst>
      <p:ext uri="{BB962C8B-B14F-4D97-AF65-F5344CB8AC3E}">
        <p14:creationId xmlns:p14="http://schemas.microsoft.com/office/powerpoint/2010/main" val="275895470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</TotalTime>
  <Words>534</Words>
  <Application>Microsoft Office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Wisp</vt:lpstr>
      <vt:lpstr>Reconstruction</vt:lpstr>
      <vt:lpstr>Attitudes Towards Free Blacks</vt:lpstr>
      <vt:lpstr>Bureau, 1865-1868</vt:lpstr>
      <vt:lpstr>Barry Farm</vt:lpstr>
      <vt:lpstr>Employment</vt:lpstr>
      <vt:lpstr>Education</vt:lpstr>
      <vt:lpstr>Health</vt:lpstr>
      <vt:lpstr>Civil Rights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</dc:title>
  <dc:creator>Joe Dumas</dc:creator>
  <cp:lastModifiedBy>Joe Dumas</cp:lastModifiedBy>
  <cp:revision>7</cp:revision>
  <dcterms:created xsi:type="dcterms:W3CDTF">2017-05-05T13:16:51Z</dcterms:created>
  <dcterms:modified xsi:type="dcterms:W3CDTF">2017-05-05T14:39:34Z</dcterms:modified>
</cp:coreProperties>
</file>